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32A-3DFB-45F9-AA92-DCE6774C7C2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CE17-2B40-4AD4-8418-5E3B4D824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4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32A-3DFB-45F9-AA92-DCE6774C7C2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CE17-2B40-4AD4-8418-5E3B4D824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4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32A-3DFB-45F9-AA92-DCE6774C7C2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CE17-2B40-4AD4-8418-5E3B4D824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5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32A-3DFB-45F9-AA92-DCE6774C7C2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CE17-2B40-4AD4-8418-5E3B4D824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3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32A-3DFB-45F9-AA92-DCE6774C7C2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CE17-2B40-4AD4-8418-5E3B4D824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5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32A-3DFB-45F9-AA92-DCE6774C7C2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CE17-2B40-4AD4-8418-5E3B4D824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6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32A-3DFB-45F9-AA92-DCE6774C7C2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CE17-2B40-4AD4-8418-5E3B4D824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75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32A-3DFB-45F9-AA92-DCE6774C7C2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CE17-2B40-4AD4-8418-5E3B4D824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8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32A-3DFB-45F9-AA92-DCE6774C7C2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CE17-2B40-4AD4-8418-5E3B4D824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0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32A-3DFB-45F9-AA92-DCE6774C7C2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CE17-2B40-4AD4-8418-5E3B4D824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2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32A-3DFB-45F9-AA92-DCE6774C7C2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CE17-2B40-4AD4-8418-5E3B4D824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1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F532A-3DFB-45F9-AA92-DCE6774C7C2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CE17-2B40-4AD4-8418-5E3B4D824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6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14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2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443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2</cp:revision>
  <dcterms:created xsi:type="dcterms:W3CDTF">2016-03-11T08:32:11Z</dcterms:created>
  <dcterms:modified xsi:type="dcterms:W3CDTF">2016-03-14T08:51:40Z</dcterms:modified>
</cp:coreProperties>
</file>